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10800000" cx="108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2">
          <p15:clr>
            <a:srgbClr val="747775"/>
          </p15:clr>
        </p15:guide>
        <p15:guide id="2" pos="340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2" orient="horz"/>
        <p:guide pos="340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8159" y="1563412"/>
            <a:ext cx="100638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8150" y="5950919"/>
            <a:ext cx="10063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8150" y="2322572"/>
            <a:ext cx="100638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800"/>
              <a:buNone/>
              <a:defRPr sz="17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8150" y="6618845"/>
            <a:ext cx="10063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4000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indent="-3619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8150" y="4516220"/>
            <a:ext cx="100638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8150" y="934436"/>
            <a:ext cx="10063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8150" y="2419895"/>
            <a:ext cx="10063800" cy="7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4000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indent="-3619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8150" y="934436"/>
            <a:ext cx="10063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8150" y="2419895"/>
            <a:ext cx="4724400" cy="7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707559" y="2419895"/>
            <a:ext cx="4724400" cy="7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8150" y="934436"/>
            <a:ext cx="10063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8150" y="1166614"/>
            <a:ext cx="33165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975" lIns="135975" spcFirstLastPara="1" rIns="135975" wrap="square" tIns="135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8150" y="2917795"/>
            <a:ext cx="3316500" cy="6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9035" y="945197"/>
            <a:ext cx="7521000" cy="8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400000" y="-262"/>
            <a:ext cx="5400000" cy="108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5975" lIns="135975" spcFirstLastPara="1" rIns="135975" wrap="square" tIns="135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3583" y="2589344"/>
            <a:ext cx="47778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3583" y="5885722"/>
            <a:ext cx="47778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834055" y="1520367"/>
            <a:ext cx="4531800" cy="77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-4000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indent="-3619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8150" y="8883097"/>
            <a:ext cx="70851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8150" y="934436"/>
            <a:ext cx="10063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8150" y="2419895"/>
            <a:ext cx="10063800" cy="7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975" lIns="135975" spcFirstLastPara="1" rIns="135975" wrap="square" tIns="135975">
            <a:normAutofit/>
          </a:bodyPr>
          <a:lstStyle>
            <a:lvl1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●"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006840" y="9791531"/>
            <a:ext cx="648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975" lIns="135975" spcFirstLastPara="1" rIns="135975" wrap="square" tIns="1359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3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 rot="10800000">
            <a:off x="2116375" y="6334175"/>
            <a:ext cx="11526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3259375" y="5360675"/>
            <a:ext cx="9600" cy="100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3"/>
          <p:cNvCxnSpPr/>
          <p:nvPr/>
        </p:nvCxnSpPr>
        <p:spPr>
          <a:xfrm flipH="1">
            <a:off x="1284050" y="5337800"/>
            <a:ext cx="2009700" cy="1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741796" y="6598916"/>
            <a:ext cx="5316424" cy="27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746854" y="6287366"/>
            <a:ext cx="1341950" cy="132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489375" y="2108737"/>
            <a:ext cx="2219396" cy="1441488"/>
            <a:chOff x="1489375" y="2108737"/>
            <a:chExt cx="2219396" cy="1441488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 b="0" l="15247" r="14260" t="26432"/>
            <a:stretch/>
          </p:blipFill>
          <p:spPr>
            <a:xfrm>
              <a:off x="1489375" y="2108737"/>
              <a:ext cx="2219396" cy="1441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/>
            <p:nvPr/>
          </p:nvSpPr>
          <p:spPr>
            <a:xfrm>
              <a:off x="2402735" y="3278591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736410" y="3278591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513960" y="3278591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625185" y="3278591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3"/>
          <p:cNvGrpSpPr/>
          <p:nvPr/>
        </p:nvGrpSpPr>
        <p:grpSpPr>
          <a:xfrm>
            <a:off x="4290306" y="2108737"/>
            <a:ext cx="2219396" cy="1441488"/>
            <a:chOff x="4290306" y="2108737"/>
            <a:chExt cx="2219396" cy="1441488"/>
          </a:xfrm>
        </p:grpSpPr>
        <p:pic>
          <p:nvPicPr>
            <p:cNvPr id="66" name="Google Shape;66;p13"/>
            <p:cNvPicPr preferRelativeResize="0"/>
            <p:nvPr/>
          </p:nvPicPr>
          <p:blipFill rotWithShape="1">
            <a:blip r:embed="rId5">
              <a:alphaModFix/>
            </a:blip>
            <a:srcRect b="0" l="15247" r="14260" t="26432"/>
            <a:stretch/>
          </p:blipFill>
          <p:spPr>
            <a:xfrm>
              <a:off x="4290306" y="2108737"/>
              <a:ext cx="2219396" cy="1441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3"/>
            <p:cNvSpPr/>
            <p:nvPr/>
          </p:nvSpPr>
          <p:spPr>
            <a:xfrm>
              <a:off x="5205572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539247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316797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428022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3"/>
          <p:cNvSpPr/>
          <p:nvPr/>
        </p:nvSpPr>
        <p:spPr>
          <a:xfrm>
            <a:off x="8946520" y="624517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9093645" y="624517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550245" y="56061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9020082" y="624517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9482095" y="6241569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10370420" y="63490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9625620" y="6241569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9782545" y="6241569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3"/>
          <p:cNvCxnSpPr>
            <a:stCxn id="75" idx="0"/>
            <a:endCxn id="67" idx="4"/>
          </p:cNvCxnSpPr>
          <p:nvPr/>
        </p:nvCxnSpPr>
        <p:spPr>
          <a:xfrm flipH="1" rot="5400000">
            <a:off x="5918395" y="2650269"/>
            <a:ext cx="2906100" cy="4276500"/>
          </a:xfrm>
          <a:prstGeom prst="bentConnector3">
            <a:avLst>
              <a:gd fmla="val 8594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0" name="Google Shape;80;p13"/>
          <p:cNvGrpSpPr/>
          <p:nvPr/>
        </p:nvGrpSpPr>
        <p:grpSpPr>
          <a:xfrm>
            <a:off x="7091228" y="2108737"/>
            <a:ext cx="2219396" cy="1441488"/>
            <a:chOff x="7091228" y="2108737"/>
            <a:chExt cx="2219396" cy="1441488"/>
          </a:xfrm>
        </p:grpSpPr>
        <p:pic>
          <p:nvPicPr>
            <p:cNvPr id="81" name="Google Shape;81;p13"/>
            <p:cNvPicPr preferRelativeResize="0"/>
            <p:nvPr/>
          </p:nvPicPr>
          <p:blipFill rotWithShape="1">
            <a:blip r:embed="rId5">
              <a:alphaModFix/>
            </a:blip>
            <a:srcRect b="0" l="15247" r="14260" t="26432"/>
            <a:stretch/>
          </p:blipFill>
          <p:spPr>
            <a:xfrm>
              <a:off x="7091228" y="2108737"/>
              <a:ext cx="2219396" cy="1441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3"/>
            <p:cNvSpPr/>
            <p:nvPr/>
          </p:nvSpPr>
          <p:spPr>
            <a:xfrm>
              <a:off x="8001520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8112745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335195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8223970" y="3280300"/>
              <a:ext cx="55200" cy="55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" name="Google Shape;86;p13"/>
          <p:cNvCxnSpPr>
            <a:stCxn id="75" idx="0"/>
            <a:endCxn id="82" idx="4"/>
          </p:cNvCxnSpPr>
          <p:nvPr/>
        </p:nvCxnSpPr>
        <p:spPr>
          <a:xfrm flipH="1" rot="5400000">
            <a:off x="7316395" y="4048269"/>
            <a:ext cx="2906100" cy="1480500"/>
          </a:xfrm>
          <a:prstGeom prst="bentConnector3">
            <a:avLst>
              <a:gd fmla="val 8334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3"/>
          <p:cNvSpPr/>
          <p:nvPr/>
        </p:nvSpPr>
        <p:spPr>
          <a:xfrm>
            <a:off x="4308922" y="547709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4151597" y="77447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4151597" y="748301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4807922" y="547709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4807922" y="56061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4151597" y="855001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4151597" y="867646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5550245" y="548557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3"/>
          <p:cNvCxnSpPr>
            <a:stCxn id="77" idx="0"/>
            <a:endCxn id="68" idx="4"/>
          </p:cNvCxnSpPr>
          <p:nvPr/>
        </p:nvCxnSpPr>
        <p:spPr>
          <a:xfrm flipH="1" rot="5400000">
            <a:off x="6157020" y="2745369"/>
            <a:ext cx="2906100" cy="4086300"/>
          </a:xfrm>
          <a:prstGeom prst="bentConnector3">
            <a:avLst>
              <a:gd fmla="val 409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3"/>
          <p:cNvCxnSpPr>
            <a:stCxn id="77" idx="0"/>
            <a:endCxn id="84" idx="4"/>
          </p:cNvCxnSpPr>
          <p:nvPr/>
        </p:nvCxnSpPr>
        <p:spPr>
          <a:xfrm flipH="1" rot="5400000">
            <a:off x="7555020" y="4143369"/>
            <a:ext cx="2906100" cy="1290300"/>
          </a:xfrm>
          <a:prstGeom prst="bentConnector3">
            <a:avLst>
              <a:gd fmla="val 3897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3"/>
          <p:cNvSpPr/>
          <p:nvPr/>
        </p:nvSpPr>
        <p:spPr>
          <a:xfrm>
            <a:off x="4131097" y="610871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4131097" y="597759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8966" y="7054225"/>
            <a:ext cx="820200" cy="180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2611799" y="7035471"/>
            <a:ext cx="31500" cy="31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2567374" y="7035471"/>
            <a:ext cx="31500" cy="31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2522949" y="7035471"/>
            <a:ext cx="31500" cy="31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4151597" y="760246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4164372" y="56061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4151597" y="89237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3"/>
          <p:cNvCxnSpPr>
            <a:stCxn id="104" idx="2"/>
            <a:endCxn id="102" idx="0"/>
          </p:cNvCxnSpPr>
          <p:nvPr/>
        </p:nvCxnSpPr>
        <p:spPr>
          <a:xfrm flipH="1">
            <a:off x="2538672" y="5633741"/>
            <a:ext cx="1625700" cy="14016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3"/>
          <p:cNvCxnSpPr>
            <a:stCxn id="101" idx="0"/>
            <a:endCxn id="105" idx="2"/>
          </p:cNvCxnSpPr>
          <p:nvPr/>
        </p:nvCxnSpPr>
        <p:spPr>
          <a:xfrm flipH="1" rot="-5400000">
            <a:off x="2409424" y="7209171"/>
            <a:ext cx="1915800" cy="1568400"/>
          </a:xfrm>
          <a:prstGeom prst="bentConnector4">
            <a:avLst>
              <a:gd fmla="val -15454" name="adj1"/>
              <a:gd fmla="val 5050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3"/>
          <p:cNvSpPr/>
          <p:nvPr/>
        </p:nvSpPr>
        <p:spPr>
          <a:xfrm>
            <a:off x="4164372" y="8147378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4164372" y="830351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3"/>
          <p:cNvCxnSpPr>
            <a:stCxn id="72" idx="0"/>
            <a:endCxn id="111" idx="2"/>
          </p:cNvCxnSpPr>
          <p:nvPr/>
        </p:nvCxnSpPr>
        <p:spPr>
          <a:xfrm rot="5400000">
            <a:off x="5822145" y="4574775"/>
            <a:ext cx="1628700" cy="4969500"/>
          </a:xfrm>
          <a:prstGeom prst="bentConnector4">
            <a:avLst>
              <a:gd fmla="val -18139" name="adj1"/>
              <a:gd fmla="val 10479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3"/>
          <p:cNvSpPr/>
          <p:nvPr/>
        </p:nvSpPr>
        <p:spPr>
          <a:xfrm>
            <a:off x="4151597" y="7846203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741845" y="67973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8741845" y="665327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3"/>
          <p:cNvCxnSpPr>
            <a:stCxn id="112" idx="2"/>
            <a:endCxn id="115" idx="0"/>
          </p:cNvCxnSpPr>
          <p:nvPr/>
        </p:nvCxnSpPr>
        <p:spPr>
          <a:xfrm flipH="1">
            <a:off x="7833445" y="6824950"/>
            <a:ext cx="908400" cy="690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3"/>
          <p:cNvCxnSpPr>
            <a:stCxn id="113" idx="2"/>
            <a:endCxn id="117" idx="0"/>
          </p:cNvCxnSpPr>
          <p:nvPr/>
        </p:nvCxnSpPr>
        <p:spPr>
          <a:xfrm flipH="1">
            <a:off x="7778245" y="6680875"/>
            <a:ext cx="963600" cy="8346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3"/>
          <p:cNvCxnSpPr>
            <a:stCxn id="77" idx="0"/>
          </p:cNvCxnSpPr>
          <p:nvPr/>
        </p:nvCxnSpPr>
        <p:spPr>
          <a:xfrm rot="-5400000">
            <a:off x="9680070" y="5828319"/>
            <a:ext cx="386400" cy="440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3"/>
          <p:cNvSpPr txBox="1"/>
          <p:nvPr/>
        </p:nvSpPr>
        <p:spPr>
          <a:xfrm>
            <a:off x="10040425" y="5266600"/>
            <a:ext cx="715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BATERÍAS 18650 EN SERIE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0093350" y="5696200"/>
            <a:ext cx="500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6755325" y="9952700"/>
            <a:ext cx="715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BATERÍAS 9V EN PARALELO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6808250" y="10382300"/>
            <a:ext cx="500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4308922" y="56061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6924988" y="8153938"/>
            <a:ext cx="20764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7805933" y="7515363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7750733" y="7515363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414435" y="56061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4414435" y="548556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4558435" y="56061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8">
            <a:alphaModFix/>
          </a:blip>
          <a:srcRect b="15785" l="9146" r="13406" t="10965"/>
          <a:stretch/>
        </p:blipFill>
        <p:spPr>
          <a:xfrm>
            <a:off x="1489375" y="3626000"/>
            <a:ext cx="1018126" cy="962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3"/>
          <p:cNvCxnSpPr/>
          <p:nvPr/>
        </p:nvCxnSpPr>
        <p:spPr>
          <a:xfrm>
            <a:off x="2046600" y="4487900"/>
            <a:ext cx="40329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3"/>
          <p:cNvCxnSpPr/>
          <p:nvPr/>
        </p:nvCxnSpPr>
        <p:spPr>
          <a:xfrm rot="10800000">
            <a:off x="6074175" y="4472725"/>
            <a:ext cx="4800" cy="105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3"/>
          <p:cNvCxnSpPr/>
          <p:nvPr/>
        </p:nvCxnSpPr>
        <p:spPr>
          <a:xfrm>
            <a:off x="1948375" y="4482475"/>
            <a:ext cx="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/>
          <p:cNvCxnSpPr/>
          <p:nvPr/>
        </p:nvCxnSpPr>
        <p:spPr>
          <a:xfrm>
            <a:off x="1948375" y="4973500"/>
            <a:ext cx="4389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/>
          <p:cNvCxnSpPr/>
          <p:nvPr/>
        </p:nvCxnSpPr>
        <p:spPr>
          <a:xfrm>
            <a:off x="6332250" y="4979425"/>
            <a:ext cx="60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/>
          <p:cNvCxnSpPr>
            <a:stCxn id="75" idx="7"/>
          </p:cNvCxnSpPr>
          <p:nvPr/>
        </p:nvCxnSpPr>
        <p:spPr>
          <a:xfrm flipH="1" rot="5400000">
            <a:off x="4719161" y="1439603"/>
            <a:ext cx="2512500" cy="71076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13"/>
          <p:cNvCxnSpPr/>
          <p:nvPr/>
        </p:nvCxnSpPr>
        <p:spPr>
          <a:xfrm>
            <a:off x="2433500" y="3311075"/>
            <a:ext cx="0" cy="42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3"/>
          <p:cNvCxnSpPr/>
          <p:nvPr/>
        </p:nvCxnSpPr>
        <p:spPr>
          <a:xfrm>
            <a:off x="2547875" y="3311075"/>
            <a:ext cx="0" cy="92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3"/>
          <p:cNvCxnSpPr/>
          <p:nvPr/>
        </p:nvCxnSpPr>
        <p:spPr>
          <a:xfrm flipH="1" rot="10800000">
            <a:off x="2553800" y="4233275"/>
            <a:ext cx="1478100" cy="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/>
          <p:cNvCxnSpPr/>
          <p:nvPr/>
        </p:nvCxnSpPr>
        <p:spPr>
          <a:xfrm flipH="1">
            <a:off x="3998200" y="4217950"/>
            <a:ext cx="33300" cy="412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3"/>
          <p:cNvCxnSpPr/>
          <p:nvPr/>
        </p:nvCxnSpPr>
        <p:spPr>
          <a:xfrm>
            <a:off x="2658325" y="3311075"/>
            <a:ext cx="6000" cy="863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3"/>
          <p:cNvCxnSpPr/>
          <p:nvPr/>
        </p:nvCxnSpPr>
        <p:spPr>
          <a:xfrm>
            <a:off x="2670150" y="4174825"/>
            <a:ext cx="1397700" cy="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3"/>
          <p:cNvCxnSpPr/>
          <p:nvPr/>
        </p:nvCxnSpPr>
        <p:spPr>
          <a:xfrm flipH="1">
            <a:off x="4036325" y="4174275"/>
            <a:ext cx="33300" cy="3985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3"/>
          <p:cNvCxnSpPr/>
          <p:nvPr/>
        </p:nvCxnSpPr>
        <p:spPr>
          <a:xfrm>
            <a:off x="2764825" y="3311075"/>
            <a:ext cx="11700" cy="72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3"/>
          <p:cNvCxnSpPr/>
          <p:nvPr/>
        </p:nvCxnSpPr>
        <p:spPr>
          <a:xfrm>
            <a:off x="2772700" y="4028900"/>
            <a:ext cx="6878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3"/>
          <p:cNvCxnSpPr/>
          <p:nvPr/>
        </p:nvCxnSpPr>
        <p:spPr>
          <a:xfrm rot="10800000">
            <a:off x="9645350" y="4044525"/>
            <a:ext cx="17700" cy="22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13"/>
          <p:cNvPicPr preferRelativeResize="0"/>
          <p:nvPr/>
        </p:nvPicPr>
        <p:blipFill rotWithShape="1">
          <a:blip r:embed="rId9">
            <a:alphaModFix/>
          </a:blip>
          <a:srcRect b="26416" l="30450" r="38692" t="32500"/>
          <a:stretch/>
        </p:blipFill>
        <p:spPr>
          <a:xfrm>
            <a:off x="9677700" y="2299775"/>
            <a:ext cx="1079498" cy="14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3"/>
          <p:cNvCxnSpPr/>
          <p:nvPr/>
        </p:nvCxnSpPr>
        <p:spPr>
          <a:xfrm rot="10800000">
            <a:off x="9852850" y="5929175"/>
            <a:ext cx="2451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3"/>
          <p:cNvCxnSpPr/>
          <p:nvPr/>
        </p:nvCxnSpPr>
        <p:spPr>
          <a:xfrm flipH="1" rot="10800000">
            <a:off x="9868325" y="5167850"/>
            <a:ext cx="15600" cy="76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3"/>
          <p:cNvCxnSpPr/>
          <p:nvPr/>
        </p:nvCxnSpPr>
        <p:spPr>
          <a:xfrm flipH="1" rot="10800000">
            <a:off x="9891625" y="5176300"/>
            <a:ext cx="5934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3"/>
          <p:cNvCxnSpPr/>
          <p:nvPr/>
        </p:nvCxnSpPr>
        <p:spPr>
          <a:xfrm flipH="1" rot="10800000">
            <a:off x="10478275" y="3474475"/>
            <a:ext cx="8400" cy="169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3"/>
          <p:cNvCxnSpPr/>
          <p:nvPr/>
        </p:nvCxnSpPr>
        <p:spPr>
          <a:xfrm flipH="1" rot="10800000">
            <a:off x="9804200" y="5086325"/>
            <a:ext cx="14400" cy="118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3"/>
          <p:cNvCxnSpPr/>
          <p:nvPr/>
        </p:nvCxnSpPr>
        <p:spPr>
          <a:xfrm flipH="1" rot="10800000">
            <a:off x="9813775" y="5086375"/>
            <a:ext cx="2919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3"/>
          <p:cNvCxnSpPr/>
          <p:nvPr/>
        </p:nvCxnSpPr>
        <p:spPr>
          <a:xfrm>
            <a:off x="10100975" y="3476550"/>
            <a:ext cx="4800" cy="161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3"/>
          <p:cNvCxnSpPr>
            <a:endCxn id="108" idx="1"/>
          </p:cNvCxnSpPr>
          <p:nvPr/>
        </p:nvCxnSpPr>
        <p:spPr>
          <a:xfrm flipH="1" rot="10800000">
            <a:off x="4032356" y="8155462"/>
            <a:ext cx="140100" cy="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3"/>
          <p:cNvCxnSpPr/>
          <p:nvPr/>
        </p:nvCxnSpPr>
        <p:spPr>
          <a:xfrm flipH="1">
            <a:off x="4003075" y="8331600"/>
            <a:ext cx="17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3"/>
          <p:cNvCxnSpPr/>
          <p:nvPr/>
        </p:nvCxnSpPr>
        <p:spPr>
          <a:xfrm flipH="1">
            <a:off x="5338963" y="3330600"/>
            <a:ext cx="15600" cy="190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3"/>
          <p:cNvCxnSpPr/>
          <p:nvPr/>
        </p:nvCxnSpPr>
        <p:spPr>
          <a:xfrm>
            <a:off x="4463550" y="5211875"/>
            <a:ext cx="873600" cy="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3"/>
          <p:cNvCxnSpPr/>
          <p:nvPr/>
        </p:nvCxnSpPr>
        <p:spPr>
          <a:xfrm flipH="1">
            <a:off x="5452088" y="3311075"/>
            <a:ext cx="11100" cy="1854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3"/>
          <p:cNvCxnSpPr/>
          <p:nvPr/>
        </p:nvCxnSpPr>
        <p:spPr>
          <a:xfrm flipH="1" rot="10800000">
            <a:off x="4464550" y="5165900"/>
            <a:ext cx="990600" cy="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3"/>
          <p:cNvCxnSpPr/>
          <p:nvPr/>
        </p:nvCxnSpPr>
        <p:spPr>
          <a:xfrm flipH="1" rot="10800000">
            <a:off x="4440847" y="5167441"/>
            <a:ext cx="12000" cy="45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3"/>
          <p:cNvCxnSpPr>
            <a:stCxn id="126" idx="4"/>
          </p:cNvCxnSpPr>
          <p:nvPr/>
        </p:nvCxnSpPr>
        <p:spPr>
          <a:xfrm flipH="1" rot="10800000">
            <a:off x="4442035" y="5211966"/>
            <a:ext cx="21000" cy="32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3"/>
          <p:cNvCxnSpPr/>
          <p:nvPr/>
        </p:nvCxnSpPr>
        <p:spPr>
          <a:xfrm flipH="1">
            <a:off x="8128450" y="3301650"/>
            <a:ext cx="5100" cy="143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3"/>
          <p:cNvCxnSpPr/>
          <p:nvPr/>
        </p:nvCxnSpPr>
        <p:spPr>
          <a:xfrm flipH="1" rot="10800000">
            <a:off x="3796125" y="4738125"/>
            <a:ext cx="4337400" cy="1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3"/>
          <p:cNvCxnSpPr/>
          <p:nvPr/>
        </p:nvCxnSpPr>
        <p:spPr>
          <a:xfrm flipH="1">
            <a:off x="3799675" y="4748625"/>
            <a:ext cx="13800" cy="394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3"/>
          <p:cNvCxnSpPr/>
          <p:nvPr/>
        </p:nvCxnSpPr>
        <p:spPr>
          <a:xfrm rot="10800000">
            <a:off x="3809950" y="8694050"/>
            <a:ext cx="3696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3"/>
          <p:cNvCxnSpPr/>
          <p:nvPr/>
        </p:nvCxnSpPr>
        <p:spPr>
          <a:xfrm flipH="1">
            <a:off x="8248088" y="3301650"/>
            <a:ext cx="2700" cy="1290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3"/>
          <p:cNvCxnSpPr/>
          <p:nvPr/>
        </p:nvCxnSpPr>
        <p:spPr>
          <a:xfrm flipH="1" rot="10800000">
            <a:off x="3740600" y="4573400"/>
            <a:ext cx="4504500" cy="15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3"/>
          <p:cNvCxnSpPr/>
          <p:nvPr/>
        </p:nvCxnSpPr>
        <p:spPr>
          <a:xfrm flipH="1">
            <a:off x="3733725" y="4592550"/>
            <a:ext cx="18300" cy="3993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3"/>
          <p:cNvCxnSpPr>
            <a:endCxn id="92" idx="3"/>
          </p:cNvCxnSpPr>
          <p:nvPr/>
        </p:nvCxnSpPr>
        <p:spPr>
          <a:xfrm>
            <a:off x="3733681" y="8591132"/>
            <a:ext cx="426000" cy="6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3"/>
          <p:cNvSpPr/>
          <p:nvPr/>
        </p:nvSpPr>
        <p:spPr>
          <a:xfrm>
            <a:off x="4151597" y="8800104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3"/>
          <p:cNvCxnSpPr/>
          <p:nvPr/>
        </p:nvCxnSpPr>
        <p:spPr>
          <a:xfrm flipH="1" rot="10800000">
            <a:off x="2631575" y="6786950"/>
            <a:ext cx="2100" cy="262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3"/>
          <p:cNvCxnSpPr/>
          <p:nvPr/>
        </p:nvCxnSpPr>
        <p:spPr>
          <a:xfrm rot="10800000">
            <a:off x="2637550" y="6793100"/>
            <a:ext cx="1013100" cy="7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3"/>
          <p:cNvCxnSpPr/>
          <p:nvPr/>
        </p:nvCxnSpPr>
        <p:spPr>
          <a:xfrm rot="10800000">
            <a:off x="3652600" y="6802100"/>
            <a:ext cx="0" cy="2049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3"/>
          <p:cNvCxnSpPr>
            <a:stCxn id="169" idx="2"/>
          </p:cNvCxnSpPr>
          <p:nvPr/>
        </p:nvCxnSpPr>
        <p:spPr>
          <a:xfrm rot="10800000">
            <a:off x="3658097" y="8823804"/>
            <a:ext cx="493500" cy="3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13"/>
          <p:cNvPicPr preferRelativeResize="0"/>
          <p:nvPr/>
        </p:nvPicPr>
        <p:blipFill rotWithShape="1">
          <a:blip r:embed="rId10">
            <a:alphaModFix/>
          </a:blip>
          <a:srcRect b="18771" l="2587" r="1938" t="16700"/>
          <a:stretch/>
        </p:blipFill>
        <p:spPr>
          <a:xfrm rot="5400000">
            <a:off x="-208400" y="6002223"/>
            <a:ext cx="2710650" cy="1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/>
          <p:nvPr/>
        </p:nvSpPr>
        <p:spPr>
          <a:xfrm>
            <a:off x="1827072" y="59610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1827072" y="603279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1827072" y="610454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1907447" y="6032791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1907447" y="6108716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3"/>
          <p:cNvCxnSpPr/>
          <p:nvPr/>
        </p:nvCxnSpPr>
        <p:spPr>
          <a:xfrm flipH="1" rot="10800000">
            <a:off x="1858975" y="4884900"/>
            <a:ext cx="6600" cy="1104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3"/>
          <p:cNvCxnSpPr/>
          <p:nvPr/>
        </p:nvCxnSpPr>
        <p:spPr>
          <a:xfrm>
            <a:off x="1867725" y="4886775"/>
            <a:ext cx="5219700" cy="7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651625" y="9247450"/>
            <a:ext cx="1290300" cy="129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3"/>
          <p:cNvCxnSpPr/>
          <p:nvPr/>
        </p:nvCxnSpPr>
        <p:spPr>
          <a:xfrm flipH="1">
            <a:off x="7082350" y="4893800"/>
            <a:ext cx="4500" cy="1110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3"/>
          <p:cNvCxnSpPr>
            <a:endCxn id="185" idx="6"/>
          </p:cNvCxnSpPr>
          <p:nvPr/>
        </p:nvCxnSpPr>
        <p:spPr>
          <a:xfrm rot="10800000">
            <a:off x="6610595" y="5988650"/>
            <a:ext cx="482400" cy="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3"/>
          <p:cNvSpPr/>
          <p:nvPr/>
        </p:nvSpPr>
        <p:spPr>
          <a:xfrm rot="10800000">
            <a:off x="1663354" y="9773935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/>
          <p:nvPr/>
        </p:nvSpPr>
        <p:spPr>
          <a:xfrm>
            <a:off x="6555395" y="59610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/>
          <p:nvPr/>
        </p:nvSpPr>
        <p:spPr>
          <a:xfrm rot="10800000">
            <a:off x="1663354" y="9634472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6555395" y="583690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6555395" y="57127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/>
          <p:nvPr/>
        </p:nvSpPr>
        <p:spPr>
          <a:xfrm rot="10800000">
            <a:off x="1663354" y="9495022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/>
          <p:nvPr/>
        </p:nvSpPr>
        <p:spPr>
          <a:xfrm rot="10800000">
            <a:off x="1663354" y="9913372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3"/>
          <p:cNvCxnSpPr>
            <a:stCxn id="191" idx="2"/>
          </p:cNvCxnSpPr>
          <p:nvPr/>
        </p:nvCxnSpPr>
        <p:spPr>
          <a:xfrm>
            <a:off x="1718554" y="9940972"/>
            <a:ext cx="2151000" cy="43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3"/>
          <p:cNvCxnSpPr>
            <a:stCxn id="186" idx="3"/>
          </p:cNvCxnSpPr>
          <p:nvPr/>
        </p:nvCxnSpPr>
        <p:spPr>
          <a:xfrm>
            <a:off x="1710470" y="9782019"/>
            <a:ext cx="1812900" cy="16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3"/>
          <p:cNvCxnSpPr/>
          <p:nvPr/>
        </p:nvCxnSpPr>
        <p:spPr>
          <a:xfrm flipH="1" rot="10800000">
            <a:off x="1847100" y="5095850"/>
            <a:ext cx="49200" cy="9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3"/>
          <p:cNvCxnSpPr/>
          <p:nvPr/>
        </p:nvCxnSpPr>
        <p:spPr>
          <a:xfrm>
            <a:off x="1900650" y="5104650"/>
            <a:ext cx="4405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3"/>
          <p:cNvCxnSpPr/>
          <p:nvPr/>
        </p:nvCxnSpPr>
        <p:spPr>
          <a:xfrm>
            <a:off x="6306500" y="5113350"/>
            <a:ext cx="21900" cy="5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3"/>
          <p:cNvCxnSpPr/>
          <p:nvPr/>
        </p:nvCxnSpPr>
        <p:spPr>
          <a:xfrm rot="10800000">
            <a:off x="1606300" y="6044075"/>
            <a:ext cx="226200" cy="87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3"/>
          <p:cNvCxnSpPr/>
          <p:nvPr/>
        </p:nvCxnSpPr>
        <p:spPr>
          <a:xfrm flipH="1" rot="10800000">
            <a:off x="1619400" y="4678500"/>
            <a:ext cx="13200" cy="1365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3"/>
          <p:cNvCxnSpPr/>
          <p:nvPr/>
        </p:nvCxnSpPr>
        <p:spPr>
          <a:xfrm>
            <a:off x="1635350" y="4687100"/>
            <a:ext cx="516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3"/>
          <p:cNvCxnSpPr/>
          <p:nvPr/>
        </p:nvCxnSpPr>
        <p:spPr>
          <a:xfrm>
            <a:off x="6798575" y="4681875"/>
            <a:ext cx="5100" cy="1057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3"/>
          <p:cNvCxnSpPr/>
          <p:nvPr/>
        </p:nvCxnSpPr>
        <p:spPr>
          <a:xfrm flipH="1" rot="10800000">
            <a:off x="3523300" y="5996000"/>
            <a:ext cx="38400" cy="380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3"/>
          <p:cNvCxnSpPr/>
          <p:nvPr/>
        </p:nvCxnSpPr>
        <p:spPr>
          <a:xfrm rot="10800000">
            <a:off x="3869554" y="6151722"/>
            <a:ext cx="0" cy="3842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3"/>
          <p:cNvCxnSpPr/>
          <p:nvPr/>
        </p:nvCxnSpPr>
        <p:spPr>
          <a:xfrm flipH="1" rot="10800000">
            <a:off x="6594050" y="5738725"/>
            <a:ext cx="208200" cy="2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3"/>
          <p:cNvCxnSpPr>
            <a:endCxn id="97" idx="6"/>
          </p:cNvCxnSpPr>
          <p:nvPr/>
        </p:nvCxnSpPr>
        <p:spPr>
          <a:xfrm flipH="1" rot="10800000">
            <a:off x="3861097" y="6136316"/>
            <a:ext cx="325200" cy="32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3"/>
          <p:cNvCxnSpPr>
            <a:endCxn id="98" idx="7"/>
          </p:cNvCxnSpPr>
          <p:nvPr/>
        </p:nvCxnSpPr>
        <p:spPr>
          <a:xfrm flipH="1" rot="10800000">
            <a:off x="3600113" y="5985675"/>
            <a:ext cx="578100" cy="19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3"/>
          <p:cNvSpPr/>
          <p:nvPr/>
        </p:nvSpPr>
        <p:spPr>
          <a:xfrm>
            <a:off x="6538845" y="6104550"/>
            <a:ext cx="55200" cy="55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3"/>
          <p:cNvCxnSpPr/>
          <p:nvPr/>
        </p:nvCxnSpPr>
        <p:spPr>
          <a:xfrm>
            <a:off x="1932750" y="6058625"/>
            <a:ext cx="183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3"/>
          <p:cNvCxnSpPr/>
          <p:nvPr/>
        </p:nvCxnSpPr>
        <p:spPr>
          <a:xfrm flipH="1" rot="10800000">
            <a:off x="2113950" y="5037625"/>
            <a:ext cx="7500" cy="1016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3"/>
          <p:cNvCxnSpPr/>
          <p:nvPr/>
        </p:nvCxnSpPr>
        <p:spPr>
          <a:xfrm>
            <a:off x="2123750" y="5042450"/>
            <a:ext cx="4600200" cy="27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3"/>
          <p:cNvCxnSpPr/>
          <p:nvPr/>
        </p:nvCxnSpPr>
        <p:spPr>
          <a:xfrm>
            <a:off x="6718925" y="5069400"/>
            <a:ext cx="12300" cy="1057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3"/>
          <p:cNvCxnSpPr/>
          <p:nvPr/>
        </p:nvCxnSpPr>
        <p:spPr>
          <a:xfrm>
            <a:off x="6579350" y="6124725"/>
            <a:ext cx="154200" cy="7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3"/>
          <p:cNvCxnSpPr/>
          <p:nvPr/>
        </p:nvCxnSpPr>
        <p:spPr>
          <a:xfrm>
            <a:off x="1934375" y="6136975"/>
            <a:ext cx="21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3"/>
          <p:cNvCxnSpPr/>
          <p:nvPr/>
        </p:nvCxnSpPr>
        <p:spPr>
          <a:xfrm>
            <a:off x="2147400" y="5074275"/>
            <a:ext cx="2400" cy="1065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04075" y="407250"/>
            <a:ext cx="1625700" cy="162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3"/>
          <p:cNvCxnSpPr/>
          <p:nvPr/>
        </p:nvCxnSpPr>
        <p:spPr>
          <a:xfrm>
            <a:off x="2146750" y="5077900"/>
            <a:ext cx="4600200" cy="27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3"/>
          <p:cNvCxnSpPr/>
          <p:nvPr/>
        </p:nvCxnSpPr>
        <p:spPr>
          <a:xfrm>
            <a:off x="6749925" y="5108575"/>
            <a:ext cx="9900" cy="749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3"/>
          <p:cNvCxnSpPr/>
          <p:nvPr/>
        </p:nvCxnSpPr>
        <p:spPr>
          <a:xfrm>
            <a:off x="6593225" y="5862725"/>
            <a:ext cx="171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946" y="430674"/>
            <a:ext cx="1397700" cy="1366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13"/>
          <p:cNvCxnSpPr/>
          <p:nvPr/>
        </p:nvCxnSpPr>
        <p:spPr>
          <a:xfrm>
            <a:off x="2656675" y="956250"/>
            <a:ext cx="675300" cy="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3"/>
          <p:cNvCxnSpPr/>
          <p:nvPr/>
        </p:nvCxnSpPr>
        <p:spPr>
          <a:xfrm flipH="1">
            <a:off x="864800" y="1472575"/>
            <a:ext cx="85800" cy="3876600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3"/>
          <p:cNvCxnSpPr/>
          <p:nvPr/>
        </p:nvCxnSpPr>
        <p:spPr>
          <a:xfrm flipH="1" rot="10800000">
            <a:off x="154300" y="5263550"/>
            <a:ext cx="786900" cy="11400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3"/>
          <p:cNvCxnSpPr/>
          <p:nvPr/>
        </p:nvCxnSpPr>
        <p:spPr>
          <a:xfrm flipH="1">
            <a:off x="179875" y="5204450"/>
            <a:ext cx="3000" cy="776400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3"/>
          <p:cNvCxnSpPr/>
          <p:nvPr/>
        </p:nvCxnSpPr>
        <p:spPr>
          <a:xfrm>
            <a:off x="131450" y="5947400"/>
            <a:ext cx="257100" cy="9600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3"/>
          <p:cNvCxnSpPr/>
          <p:nvPr/>
        </p:nvCxnSpPr>
        <p:spPr>
          <a:xfrm>
            <a:off x="3341375" y="994400"/>
            <a:ext cx="19200" cy="108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13"/>
          <p:cNvCxnSpPr/>
          <p:nvPr/>
        </p:nvCxnSpPr>
        <p:spPr>
          <a:xfrm flipH="1">
            <a:off x="1360250" y="2061200"/>
            <a:ext cx="2009700" cy="1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13"/>
          <p:cNvCxnSpPr/>
          <p:nvPr/>
        </p:nvCxnSpPr>
        <p:spPr>
          <a:xfrm flipH="1">
            <a:off x="1306850" y="2061200"/>
            <a:ext cx="53400" cy="3299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13"/>
          <p:cNvCxnSpPr/>
          <p:nvPr/>
        </p:nvCxnSpPr>
        <p:spPr>
          <a:xfrm flipH="1">
            <a:off x="2107038" y="6334175"/>
            <a:ext cx="23700" cy="233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13"/>
          <p:cNvCxnSpPr/>
          <p:nvPr/>
        </p:nvCxnSpPr>
        <p:spPr>
          <a:xfrm rot="10800000">
            <a:off x="1154575" y="8675300"/>
            <a:ext cx="9714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13"/>
          <p:cNvCxnSpPr>
            <a:stCxn id="174" idx="3"/>
          </p:cNvCxnSpPr>
          <p:nvPr/>
        </p:nvCxnSpPr>
        <p:spPr>
          <a:xfrm>
            <a:off x="1146925" y="8273523"/>
            <a:ext cx="7500" cy="40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